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radio.funoc.be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756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20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2200" y="940661"/>
            <a:ext cx="5740400" cy="80645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/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4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20150608_1537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1054100"/>
            <a:ext cx="12293600" cy="691515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1270000" y="482600"/>
            <a:ext cx="10464800" cy="1702693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b"/>
          <a:lstStyle/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Groupe Alpha bis</a:t>
            </a: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0" y="3610300"/>
            <a:ext cx="7416800" cy="57759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Nos émissions</a:t>
            </a:r>
          </a:p>
          <a:p>
            <a:pPr>
              <a:defRPr b="1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en ligne sur </a:t>
            </a:r>
            <a:r>
              <a:rPr u="sng">
                <a:hlinkClick r:id="rId2" invalidUrl="" action="" tgtFrame="" tooltip="" history="1" highlightClick="0" endSnd="0"/>
              </a:rPr>
              <a:t>radio.funoc.be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Les chiffres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Le documentaire « sur un petit nuage gris »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Le mobilier anti-SDF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Le Housing First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L’interview de Denis Uvier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Et le livre « 20 centimes » de Xavier Deutsch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 chiffres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502412">
              <a:defRPr b="1" sz="6880">
                <a:latin typeface="Helvetica"/>
                <a:ea typeface="Helvetica"/>
                <a:cs typeface="Helvetica"/>
                <a:sym typeface="Helvetica"/>
              </a:defRPr>
            </a:pPr>
            <a:r>
              <a:t>« Sur un petit nuage gris »</a:t>
            </a:r>
          </a:p>
          <a:p>
            <a:pPr defTabSz="502412">
              <a:defRPr b="1" sz="4300">
                <a:latin typeface="Helvetica"/>
                <a:ea typeface="Helvetica"/>
                <a:cs typeface="Helvetica"/>
                <a:sym typeface="Helvetica"/>
              </a:defRPr>
            </a:pPr>
            <a:r>
              <a:t>documentaire de Bertrand Vandeloise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3594100" y="3670299"/>
            <a:ext cx="5715000" cy="3378162"/>
            <a:chOff x="0" y="0"/>
            <a:chExt cx="5715000" cy="3378160"/>
          </a:xfrm>
        </p:grpSpPr>
        <p:pic>
          <p:nvPicPr>
            <p:cNvPr id="155" name="Capture d’écran 2015-05-27 à 18.53.2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5283200" cy="28193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715000" cy="337816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mobilier urbain anti SDF</a:t>
            </a:r>
          </a:p>
        </p:txBody>
      </p:sp>
      <p:pic>
        <p:nvPicPr>
          <p:cNvPr id="15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3721100"/>
            <a:ext cx="5537201" cy="42545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952500" y="4572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mobilier urbain anti SDF</a:t>
            </a:r>
          </a:p>
        </p:txBody>
      </p:sp>
      <p:pic>
        <p:nvPicPr>
          <p:cNvPr id="16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3721100"/>
            <a:ext cx="5537200" cy="428698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mobilier urbain anti SDF</a:t>
            </a:r>
          </a:p>
        </p:txBody>
      </p:sp>
      <p:pic>
        <p:nvPicPr>
          <p:cNvPr id="165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3721100"/>
            <a:ext cx="5537200" cy="42926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mobilier urbain anti SDF</a:t>
            </a:r>
          </a:p>
        </p:txBody>
      </p:sp>
      <p:pic>
        <p:nvPicPr>
          <p:cNvPr id="16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014" y="3736099"/>
            <a:ext cx="7236544" cy="5567108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mobilier urbain anti SDF</a:t>
            </a:r>
          </a:p>
        </p:txBody>
      </p:sp>
      <p:pic>
        <p:nvPicPr>
          <p:cNvPr id="171" name="Capture d’écran 2015-05-27 à 17.04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039" y="4124995"/>
            <a:ext cx="10160001" cy="3380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100" y="342900"/>
            <a:ext cx="10896600" cy="22614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 Housing First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543305">
              <a:defRPr b="1" sz="74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Interview de Denis Uvier</a:t>
            </a:r>
          </a:p>
        </p:txBody>
      </p:sp>
      <p:pic>
        <p:nvPicPr>
          <p:cNvPr id="17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383" y="3511905"/>
            <a:ext cx="10414001" cy="6050162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543305">
              <a:defRPr b="1" sz="74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Interview de Denis Uvier</a:t>
            </a:r>
          </a:p>
        </p:txBody>
      </p:sp>
      <p:pic>
        <p:nvPicPr>
          <p:cNvPr id="17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3721100"/>
            <a:ext cx="6604000" cy="50927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543305">
              <a:defRPr b="1" sz="74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Interview de Denis Uvier</a:t>
            </a:r>
          </a:p>
        </p:txBody>
      </p:sp>
      <p:pic>
        <p:nvPicPr>
          <p:cNvPr id="18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3721100"/>
            <a:ext cx="6604000" cy="50927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Xavier Deutsch</a:t>
            </a:r>
          </a:p>
        </p:txBody>
      </p:sp>
      <p:grpSp>
        <p:nvGrpSpPr>
          <p:cNvPr id="187" name="Group 187"/>
          <p:cNvGrpSpPr/>
          <p:nvPr/>
        </p:nvGrpSpPr>
        <p:grpSpPr>
          <a:xfrm>
            <a:off x="773345" y="2893578"/>
            <a:ext cx="4864101" cy="6781801"/>
            <a:chOff x="0" y="0"/>
            <a:chExt cx="4864100" cy="6781800"/>
          </a:xfrm>
        </p:grpSpPr>
        <p:pic>
          <p:nvPicPr>
            <p:cNvPr id="186" name="Capture d’écran 2015-05-18 à 21.54.3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4432300" cy="6223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64100" cy="6781800"/>
            </a:xfrm>
            <a:prstGeom prst="rect">
              <a:avLst/>
            </a:prstGeom>
            <a:effectLst/>
          </p:spPr>
        </p:pic>
      </p:grpSp>
      <p:pic>
        <p:nvPicPr>
          <p:cNvPr id="188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4598" y="2955599"/>
            <a:ext cx="4864101" cy="6781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FF26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Xavier Deutsch</a:t>
            </a:r>
          </a:p>
        </p:txBody>
      </p:sp>
      <p:pic>
        <p:nvPicPr>
          <p:cNvPr id="191" name="Capture d’écran 2015-05-28 à 10.54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9999" y="3390006"/>
            <a:ext cx="6731001" cy="6688265"/>
          </a:xfrm>
          <a:prstGeom prst="rect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ctrTitle"/>
          </p:nvPr>
        </p:nvSpPr>
        <p:spPr>
          <a:xfrm>
            <a:off x="1270000" y="482600"/>
            <a:ext cx="10464800" cy="1702693"/>
          </a:xfrm>
          <a:prstGeom prst="rect">
            <a:avLst/>
          </a:prstGeom>
          <a:solidFill>
            <a:srgbClr val="FF40FF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Groupe Alpha 3</a:t>
            </a: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4" name="Shape 194"/>
          <p:cNvSpPr/>
          <p:nvPr>
            <p:ph type="subTitle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anchor="ctr"/>
          <a:lstStyle/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Le groupe s’est intéressé aux inégalités liées à l’accès à la culture </a:t>
            </a:r>
          </a:p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defRPr b="1" i="1"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950" y="1121408"/>
            <a:ext cx="7454900" cy="65532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1866900"/>
            <a:ext cx="7874000" cy="621665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6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49148">
              <a:spcBef>
                <a:spcPts val="0"/>
              </a:spcBef>
              <a:buSzTx/>
              <a:buNone/>
              <a:defRPr b="1" i="1" sz="3384">
                <a:latin typeface="Helvetica"/>
                <a:ea typeface="Helvetica"/>
                <a:cs typeface="Helvetica"/>
                <a:sym typeface="Helvetica"/>
              </a:defRPr>
            </a:pPr>
            <a:r>
              <a:t>Le Groupe Alpha 5 a réalisé, à Charleroi, un micro-trottoir à propos des mesures gouvernementales (la pension à 67 ans, les visites chez les chômeurs, etc..)</a:t>
            </a:r>
          </a:p>
          <a:p>
            <a:pPr marL="0" indent="0" defTabSz="549148">
              <a:spcBef>
                <a:spcPts val="0"/>
              </a:spcBef>
              <a:buSzTx/>
              <a:buNone/>
              <a:defRPr b="1" i="1" sz="3384">
                <a:latin typeface="Helvetica"/>
                <a:ea typeface="Helvetica"/>
                <a:cs typeface="Helvetica"/>
                <a:sym typeface="Helvetica"/>
              </a:defRPr>
            </a:pPr>
            <a:r>
              <a:t>Parallèlement, et suivant la même démarche, le groupe Ressources langues s’est rendu à Leuven (ville symbolique car c’est là qu’ont eu lieu les émeutes estudiantines « Walen buiten »(Wallons dehors) qui ont provoqué la scission de l’université et la création, début des années septante, de la ville Louvain-La-Neuve dans le Brabant-Wallon.</a:t>
            </a:r>
          </a:p>
          <a:p>
            <a:pPr marL="0" indent="0" defTabSz="549148">
              <a:spcBef>
                <a:spcPts val="0"/>
              </a:spcBef>
              <a:buSzTx/>
              <a:buNone/>
              <a:defRPr b="1" i="1" sz="3384">
                <a:latin typeface="Helvetica"/>
                <a:ea typeface="Helvetica"/>
                <a:cs typeface="Helvetica"/>
                <a:sym typeface="Helvetica"/>
              </a:defRPr>
            </a:pPr>
            <a:r>
              <a:t>Voici leurs micro-trottoirs respectifs.</a:t>
            </a:r>
          </a:p>
        </p:txBody>
      </p:sp>
      <p:sp>
        <p:nvSpPr>
          <p:cNvPr id="125" name="Shape 125"/>
          <p:cNvSpPr/>
          <p:nvPr>
            <p:ph type="title"/>
          </p:nvPr>
        </p:nvSpPr>
        <p:spPr>
          <a:xfrm>
            <a:off x="1270000" y="419100"/>
            <a:ext cx="10464800" cy="1702693"/>
          </a:xfrm>
          <a:prstGeom prst="rect">
            <a:avLst/>
          </a:prstGeom>
          <a:solidFill>
            <a:srgbClr val="00F9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b"/>
          <a:lstStyle/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Groupes Alpha 5 et Ressources langues</a:t>
            </a: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ctrTitle"/>
          </p:nvPr>
        </p:nvSpPr>
        <p:spPr>
          <a:xfrm>
            <a:off x="1270000" y="435416"/>
            <a:ext cx="10464800" cy="1702694"/>
          </a:xfrm>
          <a:prstGeom prst="rect">
            <a:avLst/>
          </a:prstGeom>
          <a:solidFill>
            <a:srgbClr val="00F900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Groupe Alpha 5</a:t>
            </a: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738873" y="3498849"/>
            <a:ext cx="11822120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Voici d’abord l’enquête autour de la politique d’austérité menée dans les rues de Charleroi</a:t>
            </a: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par le groupe Alpha 5 et leurs formatrices Pascale Mathy et Marie-Christine Leroy.</a:t>
            </a:r>
            <a:endParaRPr>
              <a:solidFill>
                <a:srgbClr val="0433FF"/>
              </a:solidFill>
            </a:endParaRP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Pour voir la vidéo c’est ici </a:t>
            </a: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http://www.journal-essentiel.be/?Un-microtrottoir-autour-de-la-politique-d-austerite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ctrTitle"/>
          </p:nvPr>
        </p:nvSpPr>
        <p:spPr>
          <a:xfrm>
            <a:off x="1270000" y="469900"/>
            <a:ext cx="10464800" cy="1702693"/>
          </a:xfrm>
          <a:prstGeom prst="rect">
            <a:avLst/>
          </a:prstGeom>
          <a:solidFill>
            <a:srgbClr val="0433FF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Ressources langues</a:t>
            </a: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579240" y="4249604"/>
            <a:ext cx="10880496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Et voilà l’enquête autour de la politique d’austérité menée dans les rues de Leuven</a:t>
            </a: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par le groupe Ressources Langues et leur formatrice Françoise Leclerc</a:t>
            </a:r>
            <a:endParaRPr>
              <a:solidFill>
                <a:srgbClr val="0433FF"/>
              </a:solidFill>
            </a:endParaRP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In het nederlands, AUB.(en néerlandais SVP)</a:t>
            </a: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Pour voir vidéo c’est ici </a:t>
            </a:r>
          </a:p>
          <a:p>
            <a:pPr algn="l"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la ://www.journal-essentiel.be/?L-austerite-un-microtrottoir-a-Leuven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sz="quarter" idx="1"/>
          </p:nvPr>
        </p:nvSpPr>
        <p:spPr>
          <a:xfrm>
            <a:off x="1270000" y="8999963"/>
            <a:ext cx="10464800" cy="666832"/>
          </a:xfrm>
          <a:prstGeom prst="rect">
            <a:avLst/>
          </a:prstGeom>
        </p:spPr>
        <p:txBody>
          <a:bodyPr/>
          <a:lstStyle>
            <a:lvl1pPr>
              <a:defRPr b="1"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retour à … </a:t>
            </a:r>
          </a:p>
        </p:txBody>
      </p:sp>
      <p:pic>
        <p:nvPicPr>
          <p:cNvPr id="13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125" y="530484"/>
            <a:ext cx="8932243" cy="81667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ctrTitle"/>
          </p:nvPr>
        </p:nvSpPr>
        <p:spPr>
          <a:xfrm>
            <a:off x="1270000" y="469900"/>
            <a:ext cx="10464800" cy="1702693"/>
          </a:xfrm>
          <a:prstGeom prst="rect">
            <a:avLst/>
          </a:prstGeom>
          <a:solidFill>
            <a:srgbClr val="00FDFF"/>
          </a:solidFill>
          <a:ln w="9525">
            <a:round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Alpha 4</a:t>
            </a: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33679">
              <a:defRPr b="1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37" name="20150609_091213_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905" y="2808483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20150608_153634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17" y="1051763"/>
            <a:ext cx="12618564" cy="789162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20150608_154010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69380"/>
            <a:ext cx="12242800" cy="852427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